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440000" cx="914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071925f63_0_49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071925f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071925f63_0_5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071925f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4071925f63_0_5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4071925f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071925f63_0_5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071925f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071925f63_0_6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071925f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071925f63_0_64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071925f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071925f63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071925f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071925f63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071925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071925f63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071925f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71925f63_0_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71925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071925f63_0_3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071925f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071925f63_0_6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071925f6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071925f63_0_9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071925f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071925f63_0_37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071925f6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071925f63_0_4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071925f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071925f63_0_43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071925f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071925f63_0_46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071925f6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1" y="208455"/>
            <a:ext cx="852000" cy="574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" y="793456"/>
            <a:ext cx="852000" cy="2217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" y="309676"/>
            <a:ext cx="852000" cy="5496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" y="882513"/>
            <a:ext cx="852000" cy="3642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 algn="ctr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" y="602163"/>
            <a:ext cx="852000" cy="2358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" y="155549"/>
            <a:ext cx="280800" cy="211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" y="389039"/>
            <a:ext cx="280800" cy="8901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" y="126026"/>
            <a:ext cx="636900" cy="1145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" y="-35"/>
            <a:ext cx="457200" cy="1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225" lIns="14225" spcFirstLastPara="1" rIns="14225" wrap="square" tIns="1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" y="345246"/>
            <a:ext cx="404400" cy="4149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" y="784763"/>
            <a:ext cx="404400" cy="3459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" y="202716"/>
            <a:ext cx="383700" cy="10344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" y="1184413"/>
            <a:ext cx="600000" cy="1695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Char char="●"/>
              <a:defRPr sz="300">
                <a:solidFill>
                  <a:schemeClr val="dk2"/>
                </a:solidFill>
              </a:defRPr>
            </a:lvl1pPr>
            <a:lvl2pPr indent="-241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2pPr>
            <a:lvl3pPr indent="-241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3pPr>
            <a:lvl4pPr indent="-241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4pPr>
            <a:lvl5pPr indent="-241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5pPr>
            <a:lvl6pPr indent="-241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6pPr>
            <a:lvl7pPr indent="-241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7pPr>
            <a:lvl8pPr indent="-241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8pPr>
            <a:lvl9pPr indent="-241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r">
              <a:buNone/>
              <a:defRPr sz="200">
                <a:solidFill>
                  <a:schemeClr val="dk2"/>
                </a:solidFill>
              </a:defRPr>
            </a:lvl1pPr>
            <a:lvl2pPr lvl="1" algn="r">
              <a:buNone/>
              <a:defRPr sz="200">
                <a:solidFill>
                  <a:schemeClr val="dk2"/>
                </a:solidFill>
              </a:defRPr>
            </a:lvl2pPr>
            <a:lvl3pPr lvl="2" algn="r">
              <a:buNone/>
              <a:defRPr sz="200">
                <a:solidFill>
                  <a:schemeClr val="dk2"/>
                </a:solidFill>
              </a:defRPr>
            </a:lvl3pPr>
            <a:lvl4pPr lvl="3" algn="r">
              <a:buNone/>
              <a:defRPr sz="200">
                <a:solidFill>
                  <a:schemeClr val="dk2"/>
                </a:solidFill>
              </a:defRPr>
            </a:lvl4pPr>
            <a:lvl5pPr lvl="4" algn="r">
              <a:buNone/>
              <a:defRPr sz="200">
                <a:solidFill>
                  <a:schemeClr val="dk2"/>
                </a:solidFill>
              </a:defRPr>
            </a:lvl5pPr>
            <a:lvl6pPr lvl="5" algn="r">
              <a:buNone/>
              <a:defRPr sz="200">
                <a:solidFill>
                  <a:schemeClr val="dk2"/>
                </a:solidFill>
              </a:defRPr>
            </a:lvl6pPr>
            <a:lvl7pPr lvl="6" algn="r">
              <a:buNone/>
              <a:defRPr sz="200">
                <a:solidFill>
                  <a:schemeClr val="dk2"/>
                </a:solidFill>
              </a:defRPr>
            </a:lvl7pPr>
            <a:lvl8pPr lvl="7" algn="r">
              <a:buNone/>
              <a:defRPr sz="200">
                <a:solidFill>
                  <a:schemeClr val="dk2"/>
                </a:solidFill>
              </a:defRPr>
            </a:lvl8pPr>
            <a:lvl9pPr lvl="8" algn="r">
              <a:buNone/>
              <a:defRPr sz="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" y="108300"/>
            <a:ext cx="715200" cy="2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6" y="452550"/>
            <a:ext cx="768538" cy="48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875"/>
            <a:ext cx="609599" cy="13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233"/>
            <a:ext cx="609603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74634"/>
            <a:ext cx="609603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39239" l="25071" r="28977" t="46701"/>
          <a:stretch/>
        </p:blipFill>
        <p:spPr>
          <a:xfrm>
            <a:off x="135675" y="88475"/>
            <a:ext cx="585999" cy="1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50" y="655225"/>
            <a:ext cx="701302" cy="43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 rotWithShape="1">
          <a:blip r:embed="rId5">
            <a:alphaModFix/>
          </a:blip>
          <a:srcRect b="0" l="0" r="0" t="56696"/>
          <a:stretch/>
        </p:blipFill>
        <p:spPr>
          <a:xfrm>
            <a:off x="48038" y="291950"/>
            <a:ext cx="818324" cy="2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5033" r="0" t="0"/>
          <a:stretch/>
        </p:blipFill>
        <p:spPr>
          <a:xfrm>
            <a:off x="76400" y="76000"/>
            <a:ext cx="714125" cy="32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75" y="452150"/>
            <a:ext cx="699848" cy="43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3" y="505050"/>
            <a:ext cx="754084" cy="3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3" y="131874"/>
            <a:ext cx="811699" cy="3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31560" l="0" r="7561" t="18175"/>
          <a:stretch/>
        </p:blipFill>
        <p:spPr>
          <a:xfrm>
            <a:off x="76775" y="99975"/>
            <a:ext cx="760876" cy="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00" y="319350"/>
            <a:ext cx="609603" cy="43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5" y="914225"/>
            <a:ext cx="705152" cy="1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7561" t="66482"/>
          <a:stretch/>
        </p:blipFill>
        <p:spPr>
          <a:xfrm>
            <a:off x="91088" y="829300"/>
            <a:ext cx="760876" cy="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5" y="84975"/>
            <a:ext cx="827525" cy="1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3" y="319400"/>
            <a:ext cx="809677" cy="242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10" l="0" r="1758" t="0"/>
          <a:stretch/>
        </p:blipFill>
        <p:spPr>
          <a:xfrm>
            <a:off x="152400" y="114675"/>
            <a:ext cx="598876" cy="1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67223" l="0" r="0" t="0"/>
          <a:stretch/>
        </p:blipFill>
        <p:spPr>
          <a:xfrm>
            <a:off x="152400" y="11682"/>
            <a:ext cx="609599" cy="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13" y="350523"/>
            <a:ext cx="711173" cy="42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66672"/>
            <a:ext cx="609601" cy="5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7">
            <a:alphaModFix/>
          </a:blip>
          <a:srcRect b="9" l="0" r="0" t="5837"/>
          <a:stretch/>
        </p:blipFill>
        <p:spPr>
          <a:xfrm>
            <a:off x="152400" y="780601"/>
            <a:ext cx="609599" cy="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62" y="878825"/>
            <a:ext cx="897874" cy="56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16282" l="0" r="45702" t="0"/>
          <a:stretch/>
        </p:blipFill>
        <p:spPr>
          <a:xfrm>
            <a:off x="291713" y="42875"/>
            <a:ext cx="331000" cy="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9" y="136900"/>
            <a:ext cx="802028" cy="50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0" y="661975"/>
            <a:ext cx="802028" cy="50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84946" l="0" r="0" t="0"/>
          <a:stretch/>
        </p:blipFill>
        <p:spPr>
          <a:xfrm>
            <a:off x="152400" y="24525"/>
            <a:ext cx="609599" cy="5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 b="-4" l="6959" r="0" t="53007"/>
          <a:stretch/>
        </p:blipFill>
        <p:spPr>
          <a:xfrm>
            <a:off x="31837" y="24525"/>
            <a:ext cx="850727" cy="2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0774"/>
            <a:ext cx="609603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44176"/>
            <a:ext cx="609603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27769" l="9591" r="12044" t="38948"/>
          <a:stretch/>
        </p:blipFill>
        <p:spPr>
          <a:xfrm>
            <a:off x="87807" y="56025"/>
            <a:ext cx="738801" cy="1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8674"/>
            <a:ext cx="609603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42076"/>
            <a:ext cx="609603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